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C231C-6CDE-4A27-98B0-0979CB6B9E4F}" type="datetimeFigureOut">
              <a:rPr lang="it-IT" smtClean="0"/>
              <a:t>30/04/2016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AA682-C0B4-48E2-8B20-A07DBB3948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44570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C231C-6CDE-4A27-98B0-0979CB6B9E4F}" type="datetimeFigureOut">
              <a:rPr lang="it-IT" smtClean="0"/>
              <a:t>30/04/2016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AA682-C0B4-48E2-8B20-A07DBB3948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0889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C231C-6CDE-4A27-98B0-0979CB6B9E4F}" type="datetimeFigureOut">
              <a:rPr lang="it-IT" smtClean="0"/>
              <a:t>30/04/2016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AA682-C0B4-48E2-8B20-A07DBB3948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7117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C231C-6CDE-4A27-98B0-0979CB6B9E4F}" type="datetimeFigureOut">
              <a:rPr lang="it-IT" smtClean="0"/>
              <a:t>30/04/2016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AA682-C0B4-48E2-8B20-A07DBB3948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3288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C231C-6CDE-4A27-98B0-0979CB6B9E4F}" type="datetimeFigureOut">
              <a:rPr lang="it-IT" smtClean="0"/>
              <a:t>30/04/2016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AA682-C0B4-48E2-8B20-A07DBB3948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4537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C231C-6CDE-4A27-98B0-0979CB6B9E4F}" type="datetimeFigureOut">
              <a:rPr lang="it-IT" smtClean="0"/>
              <a:t>30/04/2016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AA682-C0B4-48E2-8B20-A07DBB3948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9002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C231C-6CDE-4A27-98B0-0979CB6B9E4F}" type="datetimeFigureOut">
              <a:rPr lang="it-IT" smtClean="0"/>
              <a:t>30/04/2016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AA682-C0B4-48E2-8B20-A07DBB3948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4742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C231C-6CDE-4A27-98B0-0979CB6B9E4F}" type="datetimeFigureOut">
              <a:rPr lang="it-IT" smtClean="0"/>
              <a:t>30/04/2016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AA682-C0B4-48E2-8B20-A07DBB3948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6512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C231C-6CDE-4A27-98B0-0979CB6B9E4F}" type="datetimeFigureOut">
              <a:rPr lang="it-IT" smtClean="0"/>
              <a:t>30/04/2016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AA682-C0B4-48E2-8B20-A07DBB3948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9944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C231C-6CDE-4A27-98B0-0979CB6B9E4F}" type="datetimeFigureOut">
              <a:rPr lang="it-IT" smtClean="0"/>
              <a:t>30/04/2016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AA682-C0B4-48E2-8B20-A07DBB3948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0932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C231C-6CDE-4A27-98B0-0979CB6B9E4F}" type="datetimeFigureOut">
              <a:rPr lang="it-IT" smtClean="0"/>
              <a:t>30/04/2016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AA682-C0B4-48E2-8B20-A07DBB3948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5917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67000"/>
              </a:schemeClr>
            </a:gs>
            <a:gs pos="48000">
              <a:schemeClr val="accent6">
                <a:lumMod val="97000"/>
                <a:lumOff val="3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1C231C-6CDE-4A27-98B0-0979CB6B9E4F}" type="datetimeFigureOut">
              <a:rPr lang="it-IT" smtClean="0"/>
              <a:t>30/04/2016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6AA682-C0B4-48E2-8B20-A07DBB3948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2694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Il progetto legalità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I cartelloni della 2B</a:t>
            </a:r>
          </a:p>
          <a:p>
            <a:r>
              <a:rPr lang="it-IT" dirty="0" smtClean="0"/>
              <a:t>Offagna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95161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42643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8000" b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18805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1000" b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5043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4411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1000" b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63169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8</Words>
  <Application>Microsoft Office PowerPoint</Application>
  <PresentationFormat>Widescreen</PresentationFormat>
  <Paragraphs>3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di Office</vt:lpstr>
      <vt:lpstr>Il progetto legalità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progetto legalità</dc:title>
  <dc:creator>utente</dc:creator>
  <cp:lastModifiedBy>utente</cp:lastModifiedBy>
  <cp:revision>1</cp:revision>
  <dcterms:created xsi:type="dcterms:W3CDTF">2016-04-30T17:43:42Z</dcterms:created>
  <dcterms:modified xsi:type="dcterms:W3CDTF">2016-04-30T17:49:55Z</dcterms:modified>
</cp:coreProperties>
</file>