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  <a:srgbClr val="FF0066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06AB-F325-43A0-99EE-1A7243485112}" type="datetimeFigureOut">
              <a:rPr lang="it-IT" smtClean="0"/>
              <a:t>20/04/2015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7852-F260-4755-8901-C09AC00F94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06AB-F325-43A0-99EE-1A7243485112}" type="datetimeFigureOut">
              <a:rPr lang="it-IT" smtClean="0"/>
              <a:t>20/04/2015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7852-F260-4755-8901-C09AC00F94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06AB-F325-43A0-99EE-1A7243485112}" type="datetimeFigureOut">
              <a:rPr lang="it-IT" smtClean="0"/>
              <a:t>20/04/2015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7852-F260-4755-8901-C09AC00F94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06AB-F325-43A0-99EE-1A7243485112}" type="datetimeFigureOut">
              <a:rPr lang="it-IT" smtClean="0"/>
              <a:t>20/04/2015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7852-F260-4755-8901-C09AC00F94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06AB-F325-43A0-99EE-1A7243485112}" type="datetimeFigureOut">
              <a:rPr lang="it-IT" smtClean="0"/>
              <a:t>20/04/2015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7852-F260-4755-8901-C09AC00F94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06AB-F325-43A0-99EE-1A7243485112}" type="datetimeFigureOut">
              <a:rPr lang="it-IT" smtClean="0"/>
              <a:t>20/04/2015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7852-F260-4755-8901-C09AC00F94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06AB-F325-43A0-99EE-1A7243485112}" type="datetimeFigureOut">
              <a:rPr lang="it-IT" smtClean="0"/>
              <a:t>20/04/2015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7852-F260-4755-8901-C09AC00F94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06AB-F325-43A0-99EE-1A7243485112}" type="datetimeFigureOut">
              <a:rPr lang="it-IT" smtClean="0"/>
              <a:t>20/04/2015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7852-F260-4755-8901-C09AC00F94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06AB-F325-43A0-99EE-1A7243485112}" type="datetimeFigureOut">
              <a:rPr lang="it-IT" smtClean="0"/>
              <a:t>20/04/2015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7852-F260-4755-8901-C09AC00F94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06AB-F325-43A0-99EE-1A7243485112}" type="datetimeFigureOut">
              <a:rPr lang="it-IT" smtClean="0"/>
              <a:t>20/04/2015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7852-F260-4755-8901-C09AC00F94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06AB-F325-43A0-99EE-1A7243485112}" type="datetimeFigureOut">
              <a:rPr lang="it-IT" smtClean="0"/>
              <a:t>20/04/2015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7852-F260-4755-8901-C09AC00F94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E06AB-F325-43A0-99EE-1A7243485112}" type="datetimeFigureOut">
              <a:rPr lang="it-IT" smtClean="0"/>
              <a:t>20/04/2015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27852-F260-4755-8901-C09AC00F94E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rgbClr val="00B0F0">
                <a:alpha val="84000"/>
              </a:srgbClr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  <a:latin typeface="Algerian" pitchFamily="82" charset="0"/>
              </a:rPr>
              <a:t>LE MOUVEMENT IMPRESSIONNISTE</a:t>
            </a:r>
            <a:endParaRPr lang="it-IT" dirty="0">
              <a:solidFill>
                <a:srgbClr val="0070C0"/>
              </a:solidFill>
              <a:latin typeface="Algerian" pitchFamily="82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rgbClr val="92D050"/>
            </a:gs>
            <a:gs pos="64999">
              <a:srgbClr val="F0EBD5"/>
            </a:gs>
            <a:gs pos="100000">
              <a:srgbClr val="D1C39F"/>
            </a:gs>
          </a:gsLst>
          <a:lin ang="13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00B050"/>
                </a:solidFill>
                <a:latin typeface="AR BLANCA" pitchFamily="2" charset="0"/>
              </a:rPr>
              <a:t>LA NAISSANCE DU MOUVEMENT</a:t>
            </a:r>
            <a:endParaRPr lang="it-IT" dirty="0">
              <a:solidFill>
                <a:srgbClr val="00B050"/>
              </a:solidFill>
              <a:latin typeface="AR BLANCA" pitchFamily="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  L’</a:t>
            </a:r>
            <a:r>
              <a:rPr lang="it-IT" dirty="0" err="1" smtClean="0"/>
              <a:t>impressionnisme</a:t>
            </a:r>
            <a:r>
              <a:rPr lang="it-IT" dirty="0" smtClean="0"/>
              <a:t> </a:t>
            </a:r>
            <a:r>
              <a:rPr lang="it-IT" dirty="0" err="1" smtClean="0"/>
              <a:t>naît</a:t>
            </a:r>
            <a:r>
              <a:rPr lang="it-IT" dirty="0" smtClean="0"/>
              <a:t> </a:t>
            </a:r>
            <a:r>
              <a:rPr lang="it-IT" dirty="0" err="1" smtClean="0"/>
              <a:t>dans</a:t>
            </a:r>
            <a:r>
              <a:rPr lang="it-IT" dirty="0" smtClean="0"/>
              <a:t> la première </a:t>
            </a:r>
            <a:r>
              <a:rPr lang="it-IT" dirty="0" err="1" smtClean="0"/>
              <a:t>moitié</a:t>
            </a:r>
            <a:r>
              <a:rPr lang="it-IT" dirty="0" smtClean="0"/>
              <a:t> </a:t>
            </a:r>
            <a:r>
              <a:rPr lang="it-IT" dirty="0" err="1" smtClean="0"/>
              <a:t>du</a:t>
            </a:r>
            <a:r>
              <a:rPr lang="it-IT" dirty="0" smtClean="0"/>
              <a:t> XIX siècle en contraste </a:t>
            </a:r>
            <a:r>
              <a:rPr lang="it-IT" dirty="0" err="1" smtClean="0"/>
              <a:t>avec</a:t>
            </a:r>
            <a:r>
              <a:rPr lang="it-IT" dirty="0" smtClean="0"/>
              <a:t> le </a:t>
            </a:r>
            <a:r>
              <a:rPr lang="it-IT" dirty="0" err="1" smtClean="0"/>
              <a:t>romantisme</a:t>
            </a:r>
            <a:r>
              <a:rPr lang="it-IT" dirty="0" smtClean="0"/>
              <a:t>, </a:t>
            </a:r>
            <a:r>
              <a:rPr lang="it-IT" dirty="0" err="1" smtClean="0"/>
              <a:t>classicisme</a:t>
            </a:r>
            <a:r>
              <a:rPr lang="it-IT" dirty="0" smtClean="0"/>
              <a:t>, </a:t>
            </a:r>
            <a:r>
              <a:rPr lang="it-IT" dirty="0" err="1" smtClean="0"/>
              <a:t>réalisme</a:t>
            </a:r>
            <a:r>
              <a:rPr lang="it-IT" dirty="0" smtClean="0"/>
              <a:t>.</a:t>
            </a:r>
            <a:r>
              <a:rPr lang="it-IT" dirty="0"/>
              <a:t> </a:t>
            </a:r>
            <a:r>
              <a:rPr lang="it-IT" dirty="0" smtClean="0"/>
              <a:t>                </a:t>
            </a:r>
            <a:r>
              <a:rPr lang="it-IT" dirty="0" err="1" smtClean="0"/>
              <a:t>Ces</a:t>
            </a:r>
            <a:r>
              <a:rPr lang="it-IT" dirty="0" smtClean="0"/>
              <a:t> </a:t>
            </a:r>
            <a:r>
              <a:rPr lang="it-IT" dirty="0" err="1" smtClean="0"/>
              <a:t>peintres</a:t>
            </a:r>
            <a:r>
              <a:rPr lang="it-IT" dirty="0" smtClean="0"/>
              <a:t> n’</a:t>
            </a:r>
            <a:r>
              <a:rPr lang="it-IT" dirty="0" err="1" smtClean="0"/>
              <a:t>ont</a:t>
            </a:r>
            <a:r>
              <a:rPr lang="it-IT" dirty="0" smtClean="0"/>
              <a:t> </a:t>
            </a:r>
            <a:r>
              <a:rPr lang="it-IT" dirty="0" err="1" smtClean="0"/>
              <a:t>jamais</a:t>
            </a:r>
            <a:r>
              <a:rPr lang="it-IT" dirty="0" smtClean="0"/>
              <a:t> </a:t>
            </a:r>
            <a:r>
              <a:rPr lang="it-IT" dirty="0" err="1" smtClean="0"/>
              <a:t>constitué</a:t>
            </a:r>
            <a:r>
              <a:rPr lang="it-IT" dirty="0" smtClean="0"/>
              <a:t> une </a:t>
            </a:r>
            <a:r>
              <a:rPr lang="it-IT" dirty="0" err="1" smtClean="0"/>
              <a:t>école</a:t>
            </a:r>
            <a:r>
              <a:rPr lang="it-IT" dirty="0" smtClean="0"/>
              <a:t>.   </a:t>
            </a:r>
            <a:r>
              <a:rPr lang="it-IT" dirty="0" err="1" smtClean="0"/>
              <a:t>Chacun</a:t>
            </a:r>
            <a:r>
              <a:rPr lang="it-IT" dirty="0" smtClean="0"/>
              <a:t> a </a:t>
            </a:r>
            <a:r>
              <a:rPr lang="it-IT" dirty="0" err="1" smtClean="0"/>
              <a:t>eu</a:t>
            </a:r>
            <a:r>
              <a:rPr lang="it-IT" dirty="0" smtClean="0"/>
              <a:t> son style .                                     </a:t>
            </a:r>
            <a:r>
              <a:rPr lang="it-IT" dirty="0" err="1" smtClean="0"/>
              <a:t>Leur</a:t>
            </a:r>
            <a:r>
              <a:rPr lang="it-IT" dirty="0" smtClean="0"/>
              <a:t> </a:t>
            </a:r>
            <a:r>
              <a:rPr lang="it-IT" dirty="0" err="1" smtClean="0"/>
              <a:t>principal</a:t>
            </a:r>
            <a:r>
              <a:rPr lang="it-IT" dirty="0" smtClean="0"/>
              <a:t> trait d’</a:t>
            </a:r>
            <a:r>
              <a:rPr lang="it-IT" dirty="0" err="1" smtClean="0"/>
              <a:t>union</a:t>
            </a:r>
            <a:r>
              <a:rPr lang="it-IT" dirty="0" smtClean="0"/>
              <a:t> a </a:t>
            </a:r>
            <a:r>
              <a:rPr lang="it-IT" dirty="0" err="1" smtClean="0"/>
              <a:t>été</a:t>
            </a:r>
            <a:r>
              <a:rPr lang="it-IT" dirty="0" smtClean="0"/>
              <a:t> le </a:t>
            </a:r>
            <a:r>
              <a:rPr lang="it-IT" dirty="0" err="1" smtClean="0"/>
              <a:t>rejet</a:t>
            </a:r>
            <a:r>
              <a:rPr lang="it-IT" dirty="0" smtClean="0"/>
              <a:t> da la </a:t>
            </a:r>
            <a:r>
              <a:rPr lang="it-IT" dirty="0" err="1" smtClean="0"/>
              <a:t>peinture</a:t>
            </a:r>
            <a:r>
              <a:rPr lang="it-IT" dirty="0" smtClean="0"/>
              <a:t> </a:t>
            </a:r>
            <a:r>
              <a:rPr lang="it-IT" dirty="0" err="1" smtClean="0"/>
              <a:t>officielle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BCBCB"/>
            </a:gs>
            <a:gs pos="13000">
              <a:srgbClr val="5F5F5F"/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AR CHRISTY" pitchFamily="2" charset="0"/>
              </a:rPr>
              <a:t>SES CARATTERISTIQUES</a:t>
            </a:r>
            <a:endParaRPr lang="it-IT" dirty="0">
              <a:latin typeface="AR CHRISTY" pitchFamily="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          </a:t>
            </a:r>
            <a:r>
              <a:rPr lang="it-IT" sz="2600" dirty="0" smtClean="0"/>
              <a:t>La </a:t>
            </a:r>
            <a:r>
              <a:rPr lang="it-IT" sz="2600" dirty="0" err="1" smtClean="0"/>
              <a:t>couleur</a:t>
            </a:r>
            <a:r>
              <a:rPr lang="it-IT" sz="2600" dirty="0" smtClean="0"/>
              <a:t> </a:t>
            </a:r>
            <a:r>
              <a:rPr lang="it-IT" sz="2600" dirty="0" err="1" smtClean="0"/>
              <a:t>déborde</a:t>
            </a:r>
            <a:endParaRPr lang="it-IT" sz="2600" dirty="0" smtClean="0"/>
          </a:p>
          <a:p>
            <a:pPr>
              <a:buNone/>
            </a:pPr>
            <a:r>
              <a:rPr lang="it-IT" sz="2600" dirty="0" smtClean="0"/>
              <a:t>                   </a:t>
            </a:r>
          </a:p>
          <a:p>
            <a:pPr>
              <a:buNone/>
            </a:pPr>
            <a:r>
              <a:rPr lang="it-IT" sz="2600" dirty="0" smtClean="0"/>
              <a:t>                                                           </a:t>
            </a:r>
            <a:r>
              <a:rPr lang="it-IT" sz="2600" dirty="0" err="1" smtClean="0"/>
              <a:t>Des</a:t>
            </a:r>
            <a:r>
              <a:rPr lang="it-IT" sz="2600" dirty="0" smtClean="0"/>
              <a:t> </a:t>
            </a:r>
            <a:r>
              <a:rPr lang="it-IT" sz="2600" dirty="0" err="1" smtClean="0"/>
              <a:t>taches</a:t>
            </a:r>
            <a:r>
              <a:rPr lang="it-IT" sz="2600" dirty="0" smtClean="0"/>
              <a:t> de </a:t>
            </a:r>
            <a:r>
              <a:rPr lang="it-IT" sz="2600" dirty="0" err="1" smtClean="0"/>
              <a:t>coleur</a:t>
            </a:r>
            <a:endParaRPr lang="it-IT" sz="2600" dirty="0" smtClean="0"/>
          </a:p>
          <a:p>
            <a:pPr>
              <a:buNone/>
            </a:pPr>
            <a:r>
              <a:rPr lang="it-IT" sz="2600" dirty="0"/>
              <a:t> </a:t>
            </a:r>
            <a:r>
              <a:rPr lang="it-IT" sz="2600" dirty="0" smtClean="0"/>
              <a:t>                   </a:t>
            </a:r>
          </a:p>
          <a:p>
            <a:pPr>
              <a:buNone/>
            </a:pPr>
            <a:r>
              <a:rPr lang="it-IT" sz="2600" dirty="0" smtClean="0"/>
              <a:t>               La lumière s’</a:t>
            </a:r>
            <a:r>
              <a:rPr lang="it-IT" sz="2600" dirty="0" err="1" smtClean="0"/>
              <a:t>introduit</a:t>
            </a:r>
            <a:r>
              <a:rPr lang="it-IT" sz="2600" dirty="0" smtClean="0"/>
              <a:t> </a:t>
            </a:r>
            <a:r>
              <a:rPr lang="it-IT" sz="2600" dirty="0" err="1" smtClean="0"/>
              <a:t>partout</a:t>
            </a:r>
            <a:endParaRPr lang="it-IT" sz="2600" dirty="0" smtClean="0"/>
          </a:p>
          <a:p>
            <a:pPr>
              <a:buNone/>
            </a:pPr>
            <a:r>
              <a:rPr lang="it-IT" sz="2600" dirty="0"/>
              <a:t> </a:t>
            </a:r>
            <a:r>
              <a:rPr lang="it-IT" sz="2600" dirty="0" smtClean="0"/>
              <a:t>                      </a:t>
            </a:r>
          </a:p>
          <a:p>
            <a:pPr>
              <a:buNone/>
            </a:pPr>
            <a:r>
              <a:rPr lang="it-IT" sz="2600" dirty="0"/>
              <a:t> </a:t>
            </a:r>
            <a:r>
              <a:rPr lang="it-IT" sz="2600" dirty="0" smtClean="0"/>
              <a:t>                                        </a:t>
            </a:r>
            <a:r>
              <a:rPr lang="it-IT" sz="2600" dirty="0" err="1" smtClean="0"/>
              <a:t>Les</a:t>
            </a:r>
            <a:r>
              <a:rPr lang="it-IT" sz="2600" dirty="0" smtClean="0"/>
              <a:t> </a:t>
            </a:r>
            <a:r>
              <a:rPr lang="it-IT" sz="2600" dirty="0" err="1" smtClean="0"/>
              <a:t>thèmes</a:t>
            </a:r>
            <a:r>
              <a:rPr lang="it-IT" sz="2600" dirty="0" smtClean="0"/>
              <a:t> </a:t>
            </a:r>
            <a:r>
              <a:rPr lang="it-IT" sz="2600" dirty="0" err="1" smtClean="0"/>
              <a:t>contemporains</a:t>
            </a:r>
            <a:endParaRPr lang="it-IT" sz="2600" dirty="0" smtClean="0"/>
          </a:p>
          <a:p>
            <a:pPr>
              <a:buNone/>
            </a:pPr>
            <a:r>
              <a:rPr lang="it-IT" sz="2600" dirty="0"/>
              <a:t> </a:t>
            </a:r>
            <a:r>
              <a:rPr lang="it-IT" sz="2600" dirty="0" smtClean="0"/>
              <a:t>                 </a:t>
            </a:r>
          </a:p>
          <a:p>
            <a:pPr>
              <a:buNone/>
            </a:pPr>
            <a:r>
              <a:rPr lang="it-IT" sz="2600" dirty="0" smtClean="0"/>
              <a:t>  </a:t>
            </a:r>
            <a:r>
              <a:rPr lang="it-IT" sz="2600" dirty="0" err="1" smtClean="0"/>
              <a:t>Scenes</a:t>
            </a:r>
            <a:r>
              <a:rPr lang="it-IT" sz="2600" dirty="0" smtClean="0"/>
              <a:t> </a:t>
            </a:r>
            <a:r>
              <a:rPr lang="it-IT" sz="2600" dirty="0" err="1" smtClean="0"/>
              <a:t>simples</a:t>
            </a:r>
            <a:r>
              <a:rPr lang="it-IT" sz="2600" dirty="0" smtClean="0"/>
              <a:t> de vie </a:t>
            </a:r>
            <a:r>
              <a:rPr lang="it-IT" sz="2600" dirty="0" err="1" smtClean="0"/>
              <a:t>quotidienne</a:t>
            </a:r>
            <a:endParaRPr lang="it-IT" sz="2600" dirty="0" smtClean="0"/>
          </a:p>
          <a:p>
            <a:pPr>
              <a:buNone/>
            </a:pPr>
            <a:r>
              <a:rPr lang="it-IT" sz="2600" dirty="0"/>
              <a:t> </a:t>
            </a:r>
            <a:r>
              <a:rPr lang="it-IT" sz="2600" dirty="0" smtClean="0"/>
              <a:t>                    </a:t>
            </a:r>
            <a:endParaRPr lang="it-IT" sz="2600" dirty="0"/>
          </a:p>
        </p:txBody>
      </p:sp>
      <p:pic>
        <p:nvPicPr>
          <p:cNvPr id="4" name="Immagine 3" descr="MERDA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340768"/>
            <a:ext cx="1440160" cy="1152128"/>
          </a:xfrm>
          <a:prstGeom prst="rect">
            <a:avLst/>
          </a:prstGeom>
        </p:spPr>
      </p:pic>
      <p:pic>
        <p:nvPicPr>
          <p:cNvPr id="5" name="Immagine 4" descr="MERDA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2132856"/>
            <a:ext cx="1019496" cy="1296144"/>
          </a:xfrm>
          <a:prstGeom prst="rect">
            <a:avLst/>
          </a:prstGeom>
        </p:spPr>
      </p:pic>
      <p:pic>
        <p:nvPicPr>
          <p:cNvPr id="6" name="Immagine 5" descr="MERDA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924944"/>
            <a:ext cx="1115616" cy="1596280"/>
          </a:xfrm>
          <a:prstGeom prst="rect">
            <a:avLst/>
          </a:prstGeom>
        </p:spPr>
      </p:pic>
      <p:pic>
        <p:nvPicPr>
          <p:cNvPr id="7" name="Immagine 6" descr="MERDA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36296" y="3870806"/>
            <a:ext cx="1676811" cy="1224136"/>
          </a:xfrm>
          <a:prstGeom prst="rect">
            <a:avLst/>
          </a:prstGeom>
        </p:spPr>
      </p:pic>
      <p:pic>
        <p:nvPicPr>
          <p:cNvPr id="8" name="Immagine 7" descr="MERD5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92080" y="5013176"/>
            <a:ext cx="1800200" cy="13311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66"/>
                </a:solidFill>
                <a:latin typeface="Lucida Calligraphy" pitchFamily="66" charset="0"/>
              </a:rPr>
              <a:t>SON HISTOIRE</a:t>
            </a:r>
            <a:endParaRPr lang="it-IT" dirty="0">
              <a:solidFill>
                <a:srgbClr val="FF0066"/>
              </a:solidFill>
              <a:latin typeface="Lucida Calligraphy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  Le premier </a:t>
            </a:r>
            <a:r>
              <a:rPr lang="it-IT" dirty="0" err="1" smtClean="0"/>
              <a:t>noyau</a:t>
            </a:r>
            <a:r>
              <a:rPr lang="it-IT" dirty="0" smtClean="0"/>
              <a:t> </a:t>
            </a:r>
            <a:r>
              <a:rPr lang="it-IT" dirty="0" err="1" smtClean="0"/>
              <a:t>du</a:t>
            </a:r>
            <a:r>
              <a:rPr lang="it-IT" dirty="0" smtClean="0"/>
              <a:t> </a:t>
            </a:r>
            <a:r>
              <a:rPr lang="it-IT" dirty="0" err="1" smtClean="0"/>
              <a:t>groupe</a:t>
            </a:r>
            <a:r>
              <a:rPr lang="it-IT" dirty="0" smtClean="0"/>
              <a:t> se forme à </a:t>
            </a:r>
            <a:r>
              <a:rPr lang="it-IT" dirty="0" err="1" smtClean="0"/>
              <a:t>Paris</a:t>
            </a:r>
            <a:r>
              <a:rPr lang="it-IT" dirty="0" smtClean="0"/>
              <a:t> </a:t>
            </a:r>
            <a:r>
              <a:rPr lang="it-IT" dirty="0" err="1" smtClean="0"/>
              <a:t>entre</a:t>
            </a:r>
            <a:r>
              <a:rPr lang="it-IT" dirty="0" smtClean="0"/>
              <a:t> 1859 </a:t>
            </a:r>
            <a:r>
              <a:rPr lang="it-IT" dirty="0" err="1" smtClean="0"/>
              <a:t>quand</a:t>
            </a:r>
            <a:r>
              <a:rPr lang="it-IT" dirty="0" smtClean="0"/>
              <a:t> Monet, </a:t>
            </a:r>
            <a:r>
              <a:rPr lang="it-IT" dirty="0" err="1" smtClean="0"/>
              <a:t>Pissarro</a:t>
            </a:r>
            <a:r>
              <a:rPr lang="it-IT" dirty="0" smtClean="0"/>
              <a:t>, Cézanne, Renoir, Sisley se </a:t>
            </a:r>
            <a:r>
              <a:rPr lang="it-IT" dirty="0" err="1" smtClean="0"/>
              <a:t>rencontrent</a:t>
            </a:r>
            <a:r>
              <a:rPr lang="it-IT" dirty="0" smtClean="0"/>
              <a:t> </a:t>
            </a:r>
            <a:r>
              <a:rPr lang="it-IT" dirty="0" err="1" smtClean="0"/>
              <a:t>et</a:t>
            </a:r>
            <a:r>
              <a:rPr lang="it-IT" dirty="0" smtClean="0"/>
              <a:t> </a:t>
            </a:r>
            <a:r>
              <a:rPr lang="it-IT" dirty="0" err="1" smtClean="0"/>
              <a:t>commencent</a:t>
            </a:r>
            <a:r>
              <a:rPr lang="it-IT" dirty="0" smtClean="0"/>
              <a:t> à </a:t>
            </a:r>
            <a:r>
              <a:rPr lang="it-IT" dirty="0" err="1"/>
              <a:t>é</a:t>
            </a:r>
            <a:r>
              <a:rPr lang="it-IT" dirty="0" err="1" smtClean="0"/>
              <a:t>laborer</a:t>
            </a:r>
            <a:r>
              <a:rPr lang="it-IT" dirty="0" smtClean="0"/>
              <a:t>  </a:t>
            </a:r>
            <a:r>
              <a:rPr lang="it-IT" dirty="0" err="1" smtClean="0"/>
              <a:t>leurs</a:t>
            </a:r>
            <a:r>
              <a:rPr lang="it-IT" dirty="0" smtClean="0"/>
              <a:t> </a:t>
            </a:r>
            <a:r>
              <a:rPr lang="it-IT" dirty="0" err="1" smtClean="0"/>
              <a:t>idées</a:t>
            </a:r>
            <a:r>
              <a:rPr lang="it-IT" dirty="0" smtClean="0"/>
              <a:t>.                                             </a:t>
            </a:r>
            <a:r>
              <a:rPr lang="it-IT" dirty="0" err="1" smtClean="0"/>
              <a:t>Ils</a:t>
            </a:r>
            <a:r>
              <a:rPr lang="it-IT" dirty="0" smtClean="0"/>
              <a:t> </a:t>
            </a:r>
            <a:r>
              <a:rPr lang="it-IT" dirty="0" err="1" smtClean="0"/>
              <a:t>veulent</a:t>
            </a:r>
            <a:r>
              <a:rPr lang="it-IT" dirty="0" smtClean="0"/>
              <a:t> </a:t>
            </a:r>
            <a:r>
              <a:rPr lang="it-IT" dirty="0" err="1" smtClean="0"/>
              <a:t>exposer</a:t>
            </a:r>
            <a:r>
              <a:rPr lang="it-IT" dirty="0" smtClean="0"/>
              <a:t> </a:t>
            </a:r>
            <a:r>
              <a:rPr lang="it-IT" dirty="0" err="1" smtClean="0"/>
              <a:t>au</a:t>
            </a:r>
            <a:r>
              <a:rPr lang="it-IT" dirty="0" smtClean="0"/>
              <a:t> </a:t>
            </a:r>
            <a:r>
              <a:rPr lang="it-IT" dirty="0" err="1" smtClean="0"/>
              <a:t>Salon</a:t>
            </a:r>
            <a:r>
              <a:rPr lang="it-IT" dirty="0" smtClean="0"/>
              <a:t> de Paris mais </a:t>
            </a:r>
            <a:r>
              <a:rPr lang="it-IT" dirty="0" smtClean="0"/>
              <a:t>le </a:t>
            </a:r>
            <a:r>
              <a:rPr lang="it-IT" dirty="0" err="1" smtClean="0"/>
              <a:t>jury</a:t>
            </a:r>
            <a:r>
              <a:rPr lang="it-IT" dirty="0" smtClean="0"/>
              <a:t> </a:t>
            </a:r>
            <a:r>
              <a:rPr lang="it-IT" dirty="0" err="1" smtClean="0"/>
              <a:t>refuse</a:t>
            </a:r>
            <a:r>
              <a:rPr lang="it-IT" dirty="0" smtClean="0"/>
              <a:t> </a:t>
            </a:r>
            <a:r>
              <a:rPr lang="it-IT" dirty="0" err="1" smtClean="0"/>
              <a:t>les</a:t>
            </a:r>
            <a:r>
              <a:rPr lang="it-IT" dirty="0" smtClean="0"/>
              <a:t> </a:t>
            </a:r>
            <a:r>
              <a:rPr lang="it-IT" dirty="0" err="1" smtClean="0"/>
              <a:t>œuvres</a:t>
            </a:r>
            <a:r>
              <a:rPr lang="it-IT" dirty="0" smtClean="0"/>
              <a:t>.                        </a:t>
            </a:r>
            <a:r>
              <a:rPr lang="it-IT" dirty="0" err="1" smtClean="0"/>
              <a:t>Seulement</a:t>
            </a:r>
            <a:r>
              <a:rPr lang="it-IT" dirty="0" smtClean="0"/>
              <a:t> en 1863 Cézanne, </a:t>
            </a:r>
            <a:r>
              <a:rPr lang="it-IT" dirty="0" err="1" smtClean="0"/>
              <a:t>Pissarro</a:t>
            </a:r>
            <a:r>
              <a:rPr lang="it-IT" dirty="0"/>
              <a:t> </a:t>
            </a:r>
            <a:r>
              <a:rPr lang="it-IT" dirty="0" err="1" smtClean="0"/>
              <a:t>et</a:t>
            </a:r>
            <a:r>
              <a:rPr lang="it-IT" dirty="0" smtClean="0"/>
              <a:t> Manet </a:t>
            </a:r>
            <a:r>
              <a:rPr lang="it-IT" dirty="0" err="1" smtClean="0"/>
              <a:t>reussissent</a:t>
            </a:r>
            <a:r>
              <a:rPr lang="it-IT" dirty="0" smtClean="0"/>
              <a:t> à </a:t>
            </a:r>
            <a:r>
              <a:rPr lang="it-IT" dirty="0" err="1" smtClean="0"/>
              <a:t>exposer</a:t>
            </a:r>
            <a:r>
              <a:rPr lang="it-IT" dirty="0" smtClean="0"/>
              <a:t> </a:t>
            </a:r>
            <a:r>
              <a:rPr lang="it-IT" dirty="0" err="1" smtClean="0"/>
              <a:t>au</a:t>
            </a:r>
            <a:r>
              <a:rPr lang="it-IT" dirty="0" smtClean="0"/>
              <a:t> </a:t>
            </a:r>
            <a:r>
              <a:rPr lang="it-IT" dirty="0" err="1" smtClean="0"/>
              <a:t>salon</a:t>
            </a:r>
            <a:r>
              <a:rPr lang="it-IT" dirty="0" smtClean="0"/>
              <a:t> </a:t>
            </a:r>
            <a:r>
              <a:rPr lang="it-IT" dirty="0" err="1" smtClean="0"/>
              <a:t>des</a:t>
            </a:r>
            <a:r>
              <a:rPr lang="it-IT" dirty="0" smtClean="0"/>
              <a:t> </a:t>
            </a:r>
            <a:r>
              <a:rPr lang="it-IT" dirty="0" err="1" smtClean="0"/>
              <a:t>refusés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66"/>
                </a:solidFill>
                <a:latin typeface="Lucida Calligraphy" pitchFamily="66" charset="0"/>
              </a:rPr>
              <a:t>SON HISTOIRE</a:t>
            </a:r>
            <a:endParaRPr lang="it-IT" dirty="0">
              <a:solidFill>
                <a:srgbClr val="FF0066"/>
              </a:solidFill>
              <a:latin typeface="Lucida Calligraphy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24744"/>
            <a:ext cx="6275040" cy="547260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    Pendant la </a:t>
            </a:r>
            <a:r>
              <a:rPr lang="it-IT" dirty="0" err="1" smtClean="0"/>
              <a:t>IIIeme</a:t>
            </a:r>
            <a:r>
              <a:rPr lang="it-IT" dirty="0" smtClean="0"/>
              <a:t> </a:t>
            </a:r>
            <a:r>
              <a:rPr lang="it-IT" dirty="0" err="1" smtClean="0"/>
              <a:t>republique</a:t>
            </a:r>
            <a:r>
              <a:rPr lang="it-IT" dirty="0" smtClean="0"/>
              <a:t> le style </a:t>
            </a:r>
            <a:r>
              <a:rPr lang="it-IT" dirty="0" err="1" smtClean="0"/>
              <a:t>des</a:t>
            </a:r>
            <a:r>
              <a:rPr lang="it-IT" dirty="0" smtClean="0"/>
              <a:t> </a:t>
            </a:r>
            <a:r>
              <a:rPr lang="it-IT" dirty="0" err="1"/>
              <a:t>I</a:t>
            </a:r>
            <a:r>
              <a:rPr lang="it-IT" dirty="0" err="1" smtClean="0"/>
              <a:t>mpressionnistes</a:t>
            </a:r>
            <a:r>
              <a:rPr lang="it-IT" dirty="0" smtClean="0"/>
              <a:t> </a:t>
            </a:r>
            <a:r>
              <a:rPr lang="it-IT" dirty="0" smtClean="0"/>
              <a:t>se </a:t>
            </a:r>
            <a:r>
              <a:rPr lang="it-IT" dirty="0" err="1" smtClean="0"/>
              <a:t>affirme</a:t>
            </a:r>
            <a:r>
              <a:rPr lang="it-IT" dirty="0" smtClean="0"/>
              <a:t> et </a:t>
            </a:r>
            <a:r>
              <a:rPr lang="it-IT" dirty="0" err="1" smtClean="0"/>
              <a:t>entre</a:t>
            </a:r>
            <a:r>
              <a:rPr lang="it-IT" dirty="0" smtClean="0"/>
              <a:t> en scène un </a:t>
            </a:r>
            <a:r>
              <a:rPr lang="it-IT" dirty="0" err="1" smtClean="0"/>
              <a:t>nouveau</a:t>
            </a:r>
            <a:r>
              <a:rPr lang="it-IT" dirty="0" smtClean="0"/>
              <a:t> </a:t>
            </a:r>
            <a:r>
              <a:rPr lang="it-IT" dirty="0" err="1" smtClean="0"/>
              <a:t>personnage</a:t>
            </a:r>
            <a:r>
              <a:rPr lang="it-IT" dirty="0" smtClean="0"/>
              <a:t>: le </a:t>
            </a:r>
            <a:r>
              <a:rPr lang="it-IT" dirty="0" err="1" smtClean="0"/>
              <a:t>Marchand</a:t>
            </a:r>
            <a:r>
              <a:rPr lang="it-IT" dirty="0" smtClean="0"/>
              <a:t> </a:t>
            </a:r>
            <a:r>
              <a:rPr lang="it-IT" dirty="0" err="1" smtClean="0"/>
              <a:t>des</a:t>
            </a:r>
            <a:r>
              <a:rPr lang="it-IT" dirty="0" smtClean="0"/>
              <a:t> </a:t>
            </a:r>
            <a:r>
              <a:rPr lang="it-IT" dirty="0" err="1" smtClean="0"/>
              <a:t>tableaux</a:t>
            </a:r>
            <a:r>
              <a:rPr lang="it-IT" dirty="0" smtClean="0"/>
              <a:t> </a:t>
            </a:r>
            <a:r>
              <a:rPr lang="it-IT" dirty="0" err="1" smtClean="0"/>
              <a:t>Durand-Ruel</a:t>
            </a:r>
            <a:r>
              <a:rPr lang="it-IT" dirty="0" smtClean="0"/>
              <a:t> qui </a:t>
            </a:r>
            <a:r>
              <a:rPr lang="it-IT" dirty="0" err="1" smtClean="0"/>
              <a:t>crée</a:t>
            </a:r>
            <a:r>
              <a:rPr lang="it-IT" dirty="0" smtClean="0"/>
              <a:t> une </a:t>
            </a:r>
            <a:r>
              <a:rPr lang="it-IT" dirty="0" err="1" smtClean="0"/>
              <a:t>exposition</a:t>
            </a:r>
            <a:r>
              <a:rPr lang="it-IT" dirty="0" smtClean="0"/>
              <a:t> </a:t>
            </a:r>
            <a:r>
              <a:rPr lang="it-IT" dirty="0" err="1" smtClean="0"/>
              <a:t>independente</a:t>
            </a:r>
            <a:r>
              <a:rPr lang="it-IT" dirty="0" smtClean="0"/>
              <a:t>.                                                   </a:t>
            </a:r>
            <a:r>
              <a:rPr lang="it-IT" dirty="0" err="1" smtClean="0"/>
              <a:t>Dans</a:t>
            </a:r>
            <a:r>
              <a:rPr lang="it-IT" dirty="0" smtClean="0"/>
              <a:t> </a:t>
            </a:r>
            <a:r>
              <a:rPr lang="it-IT" dirty="0" err="1" smtClean="0"/>
              <a:t>cette</a:t>
            </a:r>
            <a:r>
              <a:rPr lang="it-IT" dirty="0" smtClean="0"/>
              <a:t> </a:t>
            </a:r>
            <a:r>
              <a:rPr lang="it-IT" dirty="0" err="1" smtClean="0"/>
              <a:t>occasion</a:t>
            </a:r>
            <a:r>
              <a:rPr lang="it-IT" dirty="0" smtClean="0"/>
              <a:t> le celebre </a:t>
            </a:r>
            <a:r>
              <a:rPr lang="it-IT" dirty="0" err="1" smtClean="0"/>
              <a:t>tableaux</a:t>
            </a:r>
            <a:r>
              <a:rPr lang="it-IT" dirty="0" smtClean="0"/>
              <a:t> </a:t>
            </a:r>
            <a:r>
              <a:rPr lang="it-IT" dirty="0" err="1" smtClean="0"/>
              <a:t>impression</a:t>
            </a:r>
            <a:r>
              <a:rPr lang="it-IT" dirty="0" smtClean="0"/>
              <a:t> solei </a:t>
            </a:r>
            <a:r>
              <a:rPr lang="it-IT" dirty="0" err="1" smtClean="0"/>
              <a:t>levant</a:t>
            </a:r>
            <a:r>
              <a:rPr lang="it-IT" dirty="0" smtClean="0"/>
              <a:t> de Monet </a:t>
            </a:r>
            <a:r>
              <a:rPr lang="it-IT" dirty="0" err="1" smtClean="0"/>
              <a:t>donnera</a:t>
            </a:r>
            <a:r>
              <a:rPr lang="it-IT" dirty="0" smtClean="0"/>
              <a:t> son </a:t>
            </a:r>
            <a:r>
              <a:rPr lang="it-IT" dirty="0" err="1" smtClean="0"/>
              <a:t>nom</a:t>
            </a:r>
            <a:r>
              <a:rPr lang="it-IT" dirty="0" smtClean="0"/>
              <a:t> </a:t>
            </a:r>
            <a:r>
              <a:rPr lang="it-IT" dirty="0" err="1" smtClean="0"/>
              <a:t>au</a:t>
            </a:r>
            <a:r>
              <a:rPr lang="it-IT" dirty="0" smtClean="0"/>
              <a:t> </a:t>
            </a:r>
            <a:r>
              <a:rPr lang="it-IT" dirty="0" err="1" smtClean="0"/>
              <a:t>mouvement</a:t>
            </a:r>
            <a:r>
              <a:rPr lang="it-IT" dirty="0" smtClean="0"/>
              <a:t>. </a:t>
            </a:r>
            <a:r>
              <a:rPr lang="it-IT" dirty="0" err="1" smtClean="0"/>
              <a:t>Aujourd</a:t>
            </a:r>
            <a:r>
              <a:rPr lang="it-IT" dirty="0" smtClean="0"/>
              <a:t>’</a:t>
            </a:r>
            <a:r>
              <a:rPr lang="it-IT" dirty="0" err="1" smtClean="0"/>
              <a:t>oui</a:t>
            </a:r>
            <a:r>
              <a:rPr lang="it-IT" dirty="0" smtClean="0"/>
              <a:t> on </a:t>
            </a:r>
            <a:r>
              <a:rPr lang="it-IT" dirty="0" err="1" smtClean="0"/>
              <a:t>peut</a:t>
            </a:r>
            <a:r>
              <a:rPr lang="it-IT" dirty="0" smtClean="0"/>
              <a:t> </a:t>
            </a:r>
            <a:r>
              <a:rPr lang="it-IT" dirty="0" err="1" smtClean="0"/>
              <a:t>admirer</a:t>
            </a:r>
            <a:r>
              <a:rPr lang="it-IT" dirty="0" smtClean="0"/>
              <a:t> </a:t>
            </a:r>
            <a:r>
              <a:rPr lang="it-IT" dirty="0" err="1" smtClean="0"/>
              <a:t>les</a:t>
            </a:r>
            <a:r>
              <a:rPr lang="it-IT" dirty="0" smtClean="0"/>
              <a:t> </a:t>
            </a:r>
            <a:r>
              <a:rPr lang="it-IT" dirty="0" err="1" smtClean="0"/>
              <a:t>oeuvres</a:t>
            </a:r>
            <a:r>
              <a:rPr lang="it-IT" dirty="0" smtClean="0"/>
              <a:t> </a:t>
            </a:r>
            <a:r>
              <a:rPr lang="it-IT" dirty="0" err="1" smtClean="0"/>
              <a:t>imressionnistes</a:t>
            </a:r>
            <a:r>
              <a:rPr lang="it-IT" dirty="0" smtClean="0"/>
              <a:t> </a:t>
            </a:r>
            <a:r>
              <a:rPr lang="it-IT" dirty="0" err="1" smtClean="0"/>
              <a:t>au</a:t>
            </a:r>
            <a:r>
              <a:rPr lang="it-IT" dirty="0" smtClean="0"/>
              <a:t> </a:t>
            </a:r>
            <a:r>
              <a:rPr lang="it-IT" dirty="0" err="1"/>
              <a:t>M</a:t>
            </a:r>
            <a:r>
              <a:rPr lang="it-IT" dirty="0" err="1" smtClean="0"/>
              <a:t>usée</a:t>
            </a:r>
            <a:r>
              <a:rPr lang="it-IT" dirty="0" smtClean="0"/>
              <a:t> d’</a:t>
            </a:r>
            <a:r>
              <a:rPr lang="it-IT" dirty="0" err="1" smtClean="0"/>
              <a:t>Orsay</a:t>
            </a:r>
            <a:r>
              <a:rPr lang="it-IT" dirty="0" smtClean="0"/>
              <a:t>, </a:t>
            </a:r>
            <a:r>
              <a:rPr lang="it-IT" dirty="0" err="1" smtClean="0"/>
              <a:t>Musée</a:t>
            </a:r>
            <a:r>
              <a:rPr lang="it-IT" dirty="0" smtClean="0"/>
              <a:t> </a:t>
            </a:r>
            <a:r>
              <a:rPr lang="it-IT" dirty="0" err="1" smtClean="0"/>
              <a:t>Marmottan</a:t>
            </a:r>
            <a:r>
              <a:rPr lang="it-IT" dirty="0" smtClean="0"/>
              <a:t> </a:t>
            </a:r>
            <a:r>
              <a:rPr lang="it-IT" dirty="0" err="1" smtClean="0"/>
              <a:t>et</a:t>
            </a:r>
            <a:r>
              <a:rPr lang="it-IT" dirty="0" smtClean="0"/>
              <a:t> </a:t>
            </a:r>
            <a:r>
              <a:rPr lang="it-IT" dirty="0" err="1" smtClean="0"/>
              <a:t>Musée</a:t>
            </a:r>
            <a:r>
              <a:rPr lang="it-IT" dirty="0" smtClean="0"/>
              <a:t> de l’</a:t>
            </a:r>
            <a:r>
              <a:rPr lang="it-IT" dirty="0" err="1"/>
              <a:t>O</a:t>
            </a:r>
            <a:r>
              <a:rPr lang="it-IT" dirty="0" err="1" smtClean="0"/>
              <a:t>rangerie</a:t>
            </a:r>
            <a:endParaRPr lang="it-IT" dirty="0" smtClean="0"/>
          </a:p>
        </p:txBody>
      </p:sp>
      <p:pic>
        <p:nvPicPr>
          <p:cNvPr id="4" name="Immagine 3" descr="final mrdaa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6705" y="2420888"/>
            <a:ext cx="3057295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214</Words>
  <Application>Microsoft Office PowerPoint</Application>
  <PresentationFormat>Presentazione su schermo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LE MOUVEMENT IMPRESSIONNISTE</vt:lpstr>
      <vt:lpstr>LA NAISSANCE DU MOUVEMENT</vt:lpstr>
      <vt:lpstr>SES CARATTERISTIQUES</vt:lpstr>
      <vt:lpstr>SON HISTOIRE</vt:lpstr>
      <vt:lpstr>SON HISTOIRE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MOUVEMENT IMPRESSIONNISTE</dc:title>
  <dc:creator>Sofia Frati</dc:creator>
  <cp:lastModifiedBy>DOCENTE</cp:lastModifiedBy>
  <cp:revision>3</cp:revision>
  <dcterms:created xsi:type="dcterms:W3CDTF">2015-04-19T14:12:53Z</dcterms:created>
  <dcterms:modified xsi:type="dcterms:W3CDTF">2015-04-20T08:46:51Z</dcterms:modified>
</cp:coreProperties>
</file>