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2" r:id="rId15"/>
    <p:sldId id="270" r:id="rId16"/>
    <p:sldId id="263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6FC89-6901-4321-BDCE-8CC2BA4EE04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39B2-DD50-4B67-A032-D930CCD69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05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61FB-73C7-4450-B91F-DB23AFB66B5D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47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2B72-899A-4137-B1A2-F22CBBBA8C5E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C9DC-AC29-4E86-8CCF-8B43D9FE3994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6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07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49F7-703F-4564-A3BF-C93D076782E0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7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3FD0-CBA6-419C-BCB5-60DF436789E4}" type="datetime1">
              <a:rPr lang="it-IT" smtClean="0"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FCA8-F7A7-4BDA-85F6-480E813CB362}" type="datetime1">
              <a:rPr lang="it-IT" smtClean="0"/>
              <a:t>24/09/2018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5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6F34-708E-48A3-82FD-B350C2DEE210}" type="datetime1">
              <a:rPr lang="it-IT" smtClean="0"/>
              <a:t>24/09/2018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9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0A42-5BDF-4EA6-BC50-29FCD0D93A11}" type="datetime1">
              <a:rPr lang="it-IT" smtClean="0"/>
              <a:t>24/09/2018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1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0D25-FE13-44DB-9105-BEFCE4DE0DC6}" type="datetime1">
              <a:rPr lang="it-IT" smtClean="0"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1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6ED-27CB-438B-85E2-52C1F33116A2}" type="datetime1">
              <a:rPr lang="it-IT" smtClean="0"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5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63D2-7E2A-4D33-82E5-5DC5AB568C74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B043-B7D6-4FA6-B6DC-917FFD906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8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?lang=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intl/it/yt/about/copyrigh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it_it/" TargetMode="External"/><Relationship Id="rId2" Type="http://schemas.openxmlformats.org/officeDocument/2006/relationships/hyperlink" Target="https://pixabay.com/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amendo.com/?language=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zioniconnesse.it/_file/documenti/KIt_Didattico/2015/GenerazioniConnesse-Docenti.pdf" TargetMode="External"/><Relationship Id="rId7" Type="http://schemas.openxmlformats.org/officeDocument/2006/relationships/hyperlink" Target="https://www.creativecommons.it/" TargetMode="External"/><Relationship Id="rId2" Type="http://schemas.openxmlformats.org/officeDocument/2006/relationships/hyperlink" Target="https://www.generazioniconnesse.it/_file/documenti/KIt_Didattico/2015/GenerazioniConnesse-Teen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mmissariatodips.it/" TargetMode="External"/><Relationship Id="rId5" Type="http://schemas.openxmlformats.org/officeDocument/2006/relationships/hyperlink" Target="https://www.sicurinrete.it/" TargetMode="External"/><Relationship Id="rId4" Type="http://schemas.openxmlformats.org/officeDocument/2006/relationships/hyperlink" Target="https://www.generazioniconnesse.it/_file/documenti/KIt_Didattico/2015/GenerazioniConnesse-Kid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ipo.europa.eu/ohimportal/it/web/observatory/faqs-on-copyright-it" TargetMode="External"/><Relationship Id="rId2" Type="http://schemas.openxmlformats.org/officeDocument/2006/relationships/hyperlink" Target="http://www.coris.uniroma1.it/sites/default/files/Internet%20e%20diritto%20d%27autor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ale.net/" TargetMode="External"/><Relationship Id="rId2" Type="http://schemas.openxmlformats.org/officeDocument/2006/relationships/hyperlink" Target="http://www.butac.it/the-black-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tivissimo.blogspot.i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5pP6vd99p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INDIVIDUARE NOTIZIE FALSE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ti fidare dei titoli: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 notizie false spesso hanno titoli altisonanti scritti tutti in maiuscolo e con ampio uso di punti esclamativi. Se le affermazioni contenute in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titolo ti sembrano esagerate, probabilmente sono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false.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bene l'URL: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un URL fasullo o molto simile a quello di una fonte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attendibile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potrebbe indicare che la notizia è falsa. 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857625" cy="1181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possono utilizzare liberamente opere (immagine, musiche, testi) il cui autore è morto da più di 70 anni.</a:t>
            </a: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licenza che permette di usare liberamente un contenuto è </a:t>
            </a:r>
            <a:r>
              <a:rPr lang="it-IT" sz="18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pubblico dominio.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QUESTIONE DEI DIRITTI D’AUTORE </a:t>
            </a:r>
            <a:b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41" y="2852936"/>
            <a:ext cx="4906117" cy="306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6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6597" cy="51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LICENZE CREATIVE COMMONS</a:t>
            </a:r>
          </a:p>
          <a:p>
            <a:pPr marL="0" indent="0" algn="just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Tutte le licenze Creative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Commons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aiutano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creatori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—licenziatari— a detenere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diritti d'autore mentre permettono a terzi di copiare, distribuire e compiere alcuni usi delle loro opere — perlomeno non commercialmente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https://creativecommons.org/licenses/?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lang=it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 dirty="0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00138"/>
            <a:ext cx="4572000" cy="4657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COPYRIGHT E YOUTUBE</a:t>
            </a:r>
          </a:p>
          <a:p>
            <a:pPr marL="0" indent="0" algn="just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www.youtube.com/intl/it/yt/about/copyright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 dirty="0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2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SITI DA CUI SCARICARE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GRATUITAMENTE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SENZA DIRITTI D’AUTORE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04856" cy="4536504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https://pixabay.com/it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https://www.canva.com/it_it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https://www.jamendo.com/?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language=it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2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ALTRI SITI DI RIFERIMENTO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https://www.generazioniconnesse.it/_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file/documenti/KIt_Didattico/2015/GenerazioniConnesse-Teens.pdf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https://www.generazioniconnesse.it/_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file/documenti/KIt_Didattico/2015/GenerazioniConnesse-Docenti.pdf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https://www.generazioniconnesse.it/_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file/documenti/KIt_Didattico/2015/GenerazioniConnesse-Kids.pdf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https://www.sicurinrete.it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http://www.commissariatodips.it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/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https://www.creativecommons.it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/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8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www.coris.uniroma1.it/sites/default/files/Internet%20e%20diritto%20d%27autore.pdf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euipo.europa.eu/ohimportal/it/web/observatory/faqs-on-copyright-it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05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704856" cy="5400600"/>
          </a:xfrm>
        </p:spPr>
        <p:txBody>
          <a:bodyPr lIns="144000">
            <a:normAutofit lnSpcReduction="10000"/>
          </a:bodyPr>
          <a:lstStyle/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Fai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ricerche sulla fonte: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assicurati che la notizia sia scritta da una fonte di cui ti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fidi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che ha la reputazione di essere attendibile. Se la notizia proviene da un'organizzazione che non conosci, controlla la sezione "Informazioni" della sua Pagina per scoprire di più.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 attenzione alla formattazione: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su molti siti di notizie false, l'impaginazione è strana o il testo contiene errori di battitura. Se vedi che ha queste caratteristiche, leggi la notizia con prudenza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Fai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attenzione alle foto: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 notizie false spesso contengono immagini e video ritoccati. A volte, le immagini potrebbero essere autentiche, ma prese fuori contesto. Puoi fare una ricerca dell'immagine o della foto per verificarne l'origine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6.Controlla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date: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 date degli avvenimenti contenuti nelle notizie false potrebbero essere errate e la loro cronologia potrebbe non avere senso.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1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1925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2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9496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5832648"/>
          </a:xfrm>
        </p:spPr>
        <p:txBody>
          <a:bodyPr lIns="144000">
            <a:normAutofit lnSpcReduction="10000"/>
          </a:bodyPr>
          <a:lstStyle/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Verifica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testimonianze: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controlla le fonti dell'autore per assicurarti che siano attendibili. La mancanza di prove o il riferimento a esperti di cui non viene fatto il nome potrebbe indicare che la notizia è falsa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Controlla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altre fonti hanno riportato la stessa notizia: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se gli stessi avvenimenti non vengono riportati da nessun'altra fonte, la notizia potrebbe essere falsa. Se la notizia viene proposta da fonti che ritieni attendibili, è più probabile che sia vera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9.La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notizia potrebbe essere uno scherzo: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volte può essere difficile distinguere le notizie false da quelle satiriche o scritte per divertire. Controlla se la fonte è nota per le sue parodie e se i dettagli e il tono della notizia ne rivelano lo scopo umoristico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Alcune </a:t>
            </a:r>
            <a:r>
              <a:rPr lang="it-I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notizie sono intenzionalmente false: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usa le tue capacità critiche quando leggi le notizie online e condividile solo se non hai dubbi sulla loro veridicità.</a:t>
            </a: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0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://www.butac.it/the-black-list/ 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 un interessante elenco di siti web considerati poco o per nulla affidabili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Altri siti utili per smascherare le bufale:</a:t>
            </a: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www.bufale.net 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://attivissimo.blogspot.it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 dirty="0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2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LEGGERE UN URL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sito commerciale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sito educational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organizzazione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non-profit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sito governativo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sito militare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 italiano</a:t>
            </a:r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unipd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unife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unimi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unibo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= sito italiano indicante università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8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CRAAP (CRAP)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04856" cy="4752528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cos’è: 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https</a:t>
            </a:r>
            <a:r>
              <a:rPr lang="it-I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it-I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www.youtube.com/watch?v=b5pP6vd99pI</a:t>
            </a:r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036-4907-439F-87F8-2E7E99070535}" type="datetime1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3096344" cy="365125"/>
          </a:xfrm>
        </p:spPr>
        <p:txBody>
          <a:bodyPr/>
          <a:lstStyle/>
          <a:p>
            <a:pPr algn="just"/>
            <a:r>
              <a:rPr lang="it-IT" dirty="0" smtClean="0"/>
              <a:t>Anna Laura Leoni, </a:t>
            </a:r>
            <a:r>
              <a:rPr lang="it-IT" i="1" dirty="0" smtClean="0"/>
              <a:t>Sicurezza sul web.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976664" cy="42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Nell’indirizzo del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 è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possibile leggere il nome dell’autore, dell’azienda o del tema trattato. Anche il dominio può orientare nella ricerca di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informazioni: l’abbreviazione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 dell’URL comunica il tipo di organizzazione e la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provenienza.</a:t>
            </a: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https://www.comune.ancona.gov.it/ankonline/ankonmagazine/2017/08/21/raccontancona-i-templari-e-santa-maria-della-piazza/ </a:t>
            </a:r>
            <a:endParaRPr lang="it-IT" sz="18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generale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it-I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attendibili tutti i siti istituzionali (per esempio, quelli con suffisso .gov.it), perché supportati da organizzazioni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governative.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siti internet che terminano in .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.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 possono essere talvolta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attendibili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 non sempre. In questi casi, dovrai cercare l'organismo o l'organizzazione che ha prodotto </a:t>
            </a: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l'informazione</a:t>
            </a:r>
          </a:p>
          <a:p>
            <a:pPr marL="0" indent="0">
              <a:buNone/>
            </a:pP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Meglio scegliere una fonte originaria. In quelle secondarie, riportate da qualcuno, è possibile riscontrare errori che minano non solo l’attendibilità del contenuto, ma anche la credibilità dell’autore.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0C52-7E0D-417A-8453-B8679DCFE96E}" type="datetime1">
              <a:rPr lang="it-IT" smtClean="0"/>
              <a:t>24/09/2018</a:t>
            </a:fld>
            <a:endParaRPr lang="it-IT" dirty="0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1475656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mtClean="0"/>
              <a:t>Anna Laura Leoni, </a:t>
            </a:r>
            <a:r>
              <a:rPr lang="it-IT" i="1" smtClean="0"/>
              <a:t>Sicurezza sul web.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561</Words>
  <Application>Microsoft Office PowerPoint</Application>
  <PresentationFormat>Presentazione su schermo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COME INDIVIDUARE NOTIZIE FALSE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LEGGERE UN URL</vt:lpstr>
      <vt:lpstr>IL CRAAP (CRAP) TEST</vt:lpstr>
      <vt:lpstr>Presentazione standard di PowerPoint</vt:lpstr>
      <vt:lpstr>LA QUESTIONE DEI DIRITTI D’AUTORE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SITI DA CUI SCARICARE GRATUITAMENTE SENZA DIRITTI D’AUTORE</vt:lpstr>
      <vt:lpstr>ALTRI SITI DI RIFERIMENTO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INDIVIDUARE NOTIZIE FALSE</dc:title>
  <dc:creator>win 7</dc:creator>
  <cp:lastModifiedBy>win 7</cp:lastModifiedBy>
  <cp:revision>16</cp:revision>
  <dcterms:created xsi:type="dcterms:W3CDTF">2018-09-23T13:32:40Z</dcterms:created>
  <dcterms:modified xsi:type="dcterms:W3CDTF">2018-09-24T18:49:42Z</dcterms:modified>
</cp:coreProperties>
</file>